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Hey , what`s up?</a:t>
            </a:r>
            <a:br>
              <a:rPr lang="en-US" dirty="0" smtClean="0"/>
            </a:br>
            <a:r>
              <a:rPr lang="en-US" dirty="0" smtClean="0"/>
              <a:t> Our name is “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lvin" pitchFamily="2" charset="0"/>
              </a:rPr>
              <a:t>NO </a:t>
            </a:r>
            <a:r>
              <a:rPr lang="en-US" sz="2200" dirty="0" err="1" smtClean="0">
                <a:solidFill>
                  <a:schemeClr val="tx2">
                    <a:lumMod val="75000"/>
                  </a:schemeClr>
                </a:solidFill>
                <a:latin typeface="Calvin" pitchFamily="2" charset="0"/>
              </a:rPr>
              <a:t>nAme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lvin" pitchFamily="2" charset="0"/>
              </a:rPr>
              <a:t>”.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This name </a:t>
            </a:r>
            <a:r>
              <a:rPr lang="en-US" dirty="0" err="1" smtClean="0"/>
              <a:t>caracterize</a:t>
            </a:r>
            <a:r>
              <a:rPr lang="en-US" dirty="0" smtClean="0"/>
              <a:t> us.</a:t>
            </a:r>
            <a:endParaRPr lang="en-US" dirty="0"/>
          </a:p>
        </p:txBody>
      </p:sp>
      <p:pic>
        <p:nvPicPr>
          <p:cNvPr id="5" name="Content Placeholder 4" descr="facebook-vs-google-advertis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822178"/>
            <a:ext cx="5111750" cy="475485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Autumn" pitchFamily="2" charset="0"/>
              </a:rPr>
              <a:t>Our group is </a:t>
            </a:r>
            <a:r>
              <a:rPr lang="en-US" sz="1800" dirty="0" err="1" smtClean="0">
                <a:latin typeface="Autumn" pitchFamily="2" charset="0"/>
              </a:rPr>
              <a:t>compuse</a:t>
            </a:r>
            <a:r>
              <a:rPr lang="en-US" sz="1800" dirty="0" smtClean="0">
                <a:latin typeface="Autumn" pitchFamily="2" charset="0"/>
              </a:rPr>
              <a:t> by: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Marginean</a:t>
            </a:r>
            <a:r>
              <a:rPr lang="en-US" sz="1800" dirty="0" smtClean="0">
                <a:latin typeface="Autumn" pitchFamily="2" charset="0"/>
              </a:rPr>
              <a:t> Raul Daniel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Bancos</a:t>
            </a:r>
            <a:r>
              <a:rPr lang="en-US" sz="1800" dirty="0" smtClean="0">
                <a:latin typeface="Autumn" pitchFamily="2" charset="0"/>
              </a:rPr>
              <a:t> Alexandra Maria</a:t>
            </a:r>
          </a:p>
          <a:p>
            <a:r>
              <a:rPr lang="en-US" sz="1800" dirty="0" smtClean="0">
                <a:latin typeface="Autumn" pitchFamily="2" charset="0"/>
              </a:rPr>
              <a:t>-Marcus </a:t>
            </a:r>
            <a:r>
              <a:rPr lang="en-US" sz="1800" dirty="0" err="1" smtClean="0">
                <a:latin typeface="Autumn" pitchFamily="2" charset="0"/>
              </a:rPr>
              <a:t>Raluca</a:t>
            </a:r>
            <a:r>
              <a:rPr lang="en-US" sz="1800" dirty="0" smtClean="0">
                <a:latin typeface="Autumn" pitchFamily="2" charset="0"/>
              </a:rPr>
              <a:t> Maria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Anca</a:t>
            </a:r>
            <a:r>
              <a:rPr lang="en-US" sz="1800" dirty="0" smtClean="0">
                <a:latin typeface="Autumn" pitchFamily="2" charset="0"/>
              </a:rPr>
              <a:t> Daniel Gheorghe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Nedelcu</a:t>
            </a:r>
            <a:r>
              <a:rPr lang="en-US" sz="1800" dirty="0" smtClean="0">
                <a:latin typeface="Autumn" pitchFamily="2" charset="0"/>
              </a:rPr>
              <a:t> Tudor </a:t>
            </a:r>
            <a:r>
              <a:rPr lang="en-US" sz="1800" dirty="0" err="1" smtClean="0">
                <a:latin typeface="Autumn" pitchFamily="2" charset="0"/>
              </a:rPr>
              <a:t>Serban</a:t>
            </a:r>
            <a:endParaRPr lang="en-US" sz="1800" dirty="0" smtClean="0">
              <a:latin typeface="Autumn" pitchFamily="2" charset="0"/>
            </a:endParaRPr>
          </a:p>
          <a:p>
            <a:r>
              <a:rPr lang="en-US" sz="1800" dirty="0" smtClean="0">
                <a:latin typeface="Autumn" pitchFamily="2" charset="0"/>
              </a:rPr>
              <a:t>-Marian Andrei </a:t>
            </a:r>
            <a:r>
              <a:rPr lang="en-US" sz="1800" dirty="0" err="1" smtClean="0">
                <a:latin typeface="Autumn" pitchFamily="2" charset="0"/>
              </a:rPr>
              <a:t>Laurentiu</a:t>
            </a:r>
            <a:endParaRPr lang="en-US" sz="1800" dirty="0" smtClean="0">
              <a:latin typeface="Autumn" pitchFamily="2" charset="0"/>
            </a:endParaRP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Dumitru</a:t>
            </a:r>
            <a:r>
              <a:rPr lang="en-US" sz="1800" dirty="0" smtClean="0">
                <a:latin typeface="Autumn" pitchFamily="2" charset="0"/>
              </a:rPr>
              <a:t> </a:t>
            </a:r>
            <a:r>
              <a:rPr lang="en-US" sz="1800" dirty="0" err="1" smtClean="0">
                <a:latin typeface="Autumn" pitchFamily="2" charset="0"/>
              </a:rPr>
              <a:t>Flavia</a:t>
            </a:r>
            <a:endParaRPr lang="en-US" sz="1800" dirty="0" smtClean="0">
              <a:latin typeface="Autumn" pitchFamily="2" charset="0"/>
            </a:endParaRP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Toma</a:t>
            </a:r>
            <a:r>
              <a:rPr lang="en-US" sz="1800" dirty="0" smtClean="0">
                <a:latin typeface="Autumn" pitchFamily="2" charset="0"/>
              </a:rPr>
              <a:t> Daniel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Palacean</a:t>
            </a:r>
            <a:r>
              <a:rPr lang="en-US" sz="1800" dirty="0" smtClean="0">
                <a:latin typeface="Autumn" pitchFamily="2" charset="0"/>
              </a:rPr>
              <a:t> </a:t>
            </a:r>
            <a:r>
              <a:rPr lang="en-US" sz="1800" dirty="0" err="1" smtClean="0">
                <a:latin typeface="Autumn" pitchFamily="2" charset="0"/>
              </a:rPr>
              <a:t>Andreea</a:t>
            </a:r>
            <a:endParaRPr lang="en-US" sz="1800" dirty="0" smtClean="0">
              <a:latin typeface="Autumn" pitchFamily="2" charset="0"/>
            </a:endParaRP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Bakk</a:t>
            </a:r>
            <a:r>
              <a:rPr lang="en-US" sz="1800" dirty="0" smtClean="0">
                <a:latin typeface="Autumn" pitchFamily="2" charset="0"/>
              </a:rPr>
              <a:t> </a:t>
            </a:r>
            <a:r>
              <a:rPr lang="en-US" sz="1800" dirty="0" err="1" smtClean="0">
                <a:latin typeface="Autumn" pitchFamily="2" charset="0"/>
              </a:rPr>
              <a:t>Cosmin</a:t>
            </a:r>
            <a:r>
              <a:rPr lang="en-US" sz="1800" dirty="0" smtClean="0">
                <a:latin typeface="Autumn" pitchFamily="2" charset="0"/>
              </a:rPr>
              <a:t> Robert</a:t>
            </a:r>
          </a:p>
          <a:p>
            <a:r>
              <a:rPr lang="en-US" sz="1800" dirty="0" smtClean="0">
                <a:latin typeface="Autumn" pitchFamily="2" charset="0"/>
              </a:rPr>
              <a:t>-</a:t>
            </a:r>
            <a:r>
              <a:rPr lang="en-US" sz="1800" dirty="0" err="1" smtClean="0">
                <a:latin typeface="Autumn" pitchFamily="2" charset="0"/>
              </a:rPr>
              <a:t>Pitaru</a:t>
            </a:r>
            <a:r>
              <a:rPr lang="en-US" sz="1800" dirty="0" smtClean="0">
                <a:latin typeface="Autumn" pitchFamily="2" charset="0"/>
              </a:rPr>
              <a:t> </a:t>
            </a:r>
            <a:r>
              <a:rPr lang="en-US" sz="1800" dirty="0" err="1" smtClean="0">
                <a:latin typeface="Autumn" pitchFamily="2" charset="0"/>
              </a:rPr>
              <a:t>Radu</a:t>
            </a:r>
            <a:r>
              <a:rPr lang="en-US" sz="1800" dirty="0" smtClean="0">
                <a:latin typeface="Autumn" pitchFamily="2" charset="0"/>
              </a:rPr>
              <a:t> </a:t>
            </a:r>
            <a:r>
              <a:rPr lang="en-US" sz="1800" dirty="0" err="1" smtClean="0">
                <a:latin typeface="Autumn" pitchFamily="2" charset="0"/>
              </a:rPr>
              <a:t>Eugen</a:t>
            </a:r>
            <a:endParaRPr lang="en-US" sz="1800" dirty="0" smtClean="0">
              <a:latin typeface="Autumn" pitchFamily="2" charset="0"/>
            </a:endParaRPr>
          </a:p>
          <a:p>
            <a:r>
              <a:rPr lang="en-US" sz="1800" dirty="0" smtClean="0">
                <a:latin typeface="Chinyen" pitchFamily="82" charset="0"/>
              </a:rPr>
              <a:t> We are young , so we party!</a:t>
            </a:r>
            <a:endParaRPr lang="en-US" sz="1800" dirty="0">
              <a:latin typeface="Chinyen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Hey , what`s up?  Our name is “NO nAme”.    This name caracterize us.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</cp:revision>
  <dcterms:created xsi:type="dcterms:W3CDTF">2006-08-16T00:00:00Z</dcterms:created>
  <dcterms:modified xsi:type="dcterms:W3CDTF">2013-11-20T17:42:25Z</dcterms:modified>
</cp:coreProperties>
</file>